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9" r:id="rId3"/>
    <p:sldId id="270" r:id="rId4"/>
    <p:sldId id="259" r:id="rId5"/>
    <p:sldId id="271" r:id="rId6"/>
    <p:sldId id="258" r:id="rId7"/>
    <p:sldId id="268" r:id="rId8"/>
    <p:sldId id="263" r:id="rId9"/>
    <p:sldId id="260" r:id="rId10"/>
    <p:sldId id="261" r:id="rId11"/>
    <p:sldId id="264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07" autoAdjust="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E8ABA-3C16-40A2-8C52-B1691CAB31EF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C4C6F-3D9B-44B1-B134-B94C906AB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17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C4C6F-3D9B-44B1-B134-B94C906ABF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88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7029C39-83B6-4AE7-BBF5-104B4298E0F7}" type="datetimeFigureOut">
              <a:rPr lang="ru-RU" smtClean="0"/>
              <a:t>12.09.2015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BF5ABD8-966C-4DFF-AB45-0F7C9EE608C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404664"/>
            <a:ext cx="34563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Война! Твой страшный след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Живет в архивах пыльных,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полотнищах побед,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нашумевших фильмах.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Война! Твой горький след –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книгах, что на полке…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вот уж столько лет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Живут в сердцах твои осколки.</a:t>
            </a:r>
          </a:p>
        </p:txBody>
      </p:sp>
      <p:pic>
        <p:nvPicPr>
          <p:cNvPr id="2" name="Picture 3" descr="C:\Users\Учитель\Desktop\музей\фото !!!!!!!!!!!!!!!!!!!!!!\титульный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729169" cy="65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strumentalnaya_muzyka_(k_9_maya)-Zhurav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9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Стенд, посвященный Герою Советского Союза, маршалу Георгию Константиновичу Жукову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60983"/>
            <a:ext cx="3672408" cy="50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9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Макет перевала </a:t>
            </a:r>
            <a:r>
              <a:rPr lang="ru-RU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Клухор</a:t>
            </a: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«Провал операции «Эдельвейс», сделанный учителями и учащимися школы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488832" cy="499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6381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Logoti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r="22026"/>
          <a:stretch/>
        </p:blipFill>
        <p:spPr bwMode="auto">
          <a:xfrm>
            <a:off x="5393969" y="207736"/>
            <a:ext cx="3498511" cy="35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764704"/>
            <a:ext cx="5472608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Из чистых – чистых поднебесных далей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На внуков и на правнуков глядят,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Те, кто нас бесстрашно защищали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Во имя мира, жизни не щадя.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Каких нечеловеческих усилий 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Потребовала Родина от них!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Как беспощадно пули их косили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Всех без разбора - старых, молодых…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Далекие военные страницы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Нам открывает жизнь из года в год,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И мы с тобой обязаны гордиться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chemeClr val="tx1"/>
                </a:solidFill>
                <a:latin typeface="+mj-lt"/>
              </a:rPr>
              <a:t>Тем подвигом, что совершил народ!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2" name="Picture 4" descr="C:\Users\Учитель\Desktop\рабочий стол 14.05.05г\9 мая плакат\35c4f9ef6d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014" flipH="1">
            <a:off x="2896879" y="4481800"/>
            <a:ext cx="5230555" cy="27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3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Виртуальная экскурсия «Эхо войны»</a:t>
            </a:r>
            <a:endParaRPr lang="ru-RU" b="1" i="1" dirty="0"/>
          </a:p>
        </p:txBody>
      </p:sp>
      <p:pic>
        <p:nvPicPr>
          <p:cNvPr id="2050" name="Picture 2" descr="C:\Users\Учитель\Desktop\музей\hq-wallpapers_ru_holidays_49027_1920x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76864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2372" y="332656"/>
            <a:ext cx="8058318" cy="125272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Стенд : «Армавир </a:t>
            </a:r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в годы Великой Отечественной 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войны»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3871510" cy="528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9379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115" y="210205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Стенд, посвященный участникам Великой Отечественной войны микрорайона школы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"/>
          <a:stretch/>
        </p:blipFill>
        <p:spPr bwMode="auto">
          <a:xfrm>
            <a:off x="2519327" y="1477532"/>
            <a:ext cx="4104456" cy="53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798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339" y="260648"/>
            <a:ext cx="7427168" cy="86833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Кузнецов </a:t>
            </a: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Виктор </a:t>
            </a:r>
            <a:r>
              <a:rPr lang="ru-RU" sz="3200" b="1" dirty="0" smtClean="0">
                <a:solidFill>
                  <a:srgbClr val="FF0000"/>
                </a:solidFill>
              </a:rPr>
              <a:t>Семенович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:\DCIM\Camera\IMG_20150406_170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r="11376"/>
          <a:stretch/>
        </p:blipFill>
        <p:spPr bwMode="auto">
          <a:xfrm>
            <a:off x="1979712" y="1484784"/>
            <a:ext cx="2519211" cy="23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DCIM\Camera\IMG_20150406_17054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r="21115"/>
          <a:stretch/>
        </p:blipFill>
        <p:spPr bwMode="auto">
          <a:xfrm rot="10800000">
            <a:off x="4575483" y="1495702"/>
            <a:ext cx="2516797" cy="23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DCIM\Camera\IMG_20150406_1706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 r="5808" b="7785"/>
          <a:stretch/>
        </p:blipFill>
        <p:spPr bwMode="auto">
          <a:xfrm rot="5400000">
            <a:off x="6810376" y="759028"/>
            <a:ext cx="2935032" cy="15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DCIM\Camera\IMG_20150406_1706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r="5312"/>
          <a:stretch/>
        </p:blipFill>
        <p:spPr bwMode="auto">
          <a:xfrm rot="5400000">
            <a:off x="-776481" y="3954098"/>
            <a:ext cx="3532671" cy="19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t="12091" r="9432" b="3802"/>
          <a:stretch/>
        </p:blipFill>
        <p:spPr bwMode="auto">
          <a:xfrm>
            <a:off x="28352" y="45075"/>
            <a:ext cx="1663328" cy="30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7613"/>
            <a:ext cx="2051721" cy="3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7" b="6319"/>
          <a:stretch/>
        </p:blipFill>
        <p:spPr bwMode="auto">
          <a:xfrm>
            <a:off x="3516309" y="3902944"/>
            <a:ext cx="2063803" cy="27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Учитель\Desktop\рабочий стол 14.05.05г\9 мая плакат\031014_13836966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26506"/>
            <a:ext cx="1988840" cy="26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Учитель\Desktop\рабочий стол 14.05.05г\9 мая плакат\031014_138369661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9556" y="3700396"/>
            <a:ext cx="2124771" cy="26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91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Редкие книги, подаренные авторами музею школы и находки  со времен Великой Отечественной войны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7069"/>
            <a:ext cx="7704856" cy="514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0845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338328"/>
            <a:ext cx="6408712" cy="498384"/>
          </a:xfrm>
        </p:spPr>
        <p:txBody>
          <a:bodyPr>
            <a:noAutofit/>
          </a:bodyPr>
          <a:lstStyle/>
          <a:p>
            <a:r>
              <a:rPr lang="ru-RU" sz="2800" b="1" i="1" dirty="0"/>
              <a:t>Экспозиция «Эхо войны»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1"/>
          <a:stretch/>
        </p:blipFill>
        <p:spPr bwMode="auto">
          <a:xfrm>
            <a:off x="899592" y="908720"/>
            <a:ext cx="7416824" cy="27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657490"/>
            <a:ext cx="5742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Экспозиция с документами и письмами с фронта времен Великой Отечественной войны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7649"/>
          <a:stretch/>
        </p:blipFill>
        <p:spPr bwMode="auto">
          <a:xfrm>
            <a:off x="971600" y="4298560"/>
            <a:ext cx="7272808" cy="24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3106688" cy="1252728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Стенд, посвященный партизану Лёне Горб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3" y="1556792"/>
            <a:ext cx="3675523" cy="52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764704"/>
            <a:ext cx="2433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Бюст Лёни Горб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Учитель\Desktop\Леня Горб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32" y="1556792"/>
            <a:ext cx="345361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622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Экспозиция, посвященная Герою Советского Союза, маршалу Георгию Константиновичу Жукову</a:t>
            </a:r>
          </a:p>
        </p:txBody>
      </p:sp>
      <p:pic>
        <p:nvPicPr>
          <p:cNvPr id="5122" name="Рисунок 3" descr="I:\музей на конкурс\3. экспозиция\DSC_04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416824" cy="49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773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342</TotalTime>
  <Words>226</Words>
  <Application>Microsoft Office PowerPoint</Application>
  <PresentationFormat>Экран (4:3)</PresentationFormat>
  <Paragraphs>33</Paragraphs>
  <Slides>12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Презентация PowerPoint</vt:lpstr>
      <vt:lpstr>Виртуальная экскурсия «Эхо войны»</vt:lpstr>
      <vt:lpstr>Стенд : «Армавир в годы Великой Отечественной войны» </vt:lpstr>
      <vt:lpstr>Стенд, посвященный участникам Великой Отечественной войны микрорайона школы</vt:lpstr>
      <vt:lpstr>Кузнецов  Виктор Семенович</vt:lpstr>
      <vt:lpstr>Редкие книги, подаренные авторами музею школы и находки  со времен Великой Отечественной войны</vt:lpstr>
      <vt:lpstr>Экспозиция «Эхо войны»</vt:lpstr>
      <vt:lpstr>Стенд, посвященный партизану Лёне Горб</vt:lpstr>
      <vt:lpstr>Экспозиция, посвященная Герою Советского Союза, маршалу Георгию Константиновичу Жукову</vt:lpstr>
      <vt:lpstr>Стенд, посвященный Герою Советского Союза, маршалу Георгию Константиновичу Жукову</vt:lpstr>
      <vt:lpstr>Макет перевала Клухор, «Провал операции «Эдельвейс», сделанный учителями и учащимися школы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26</cp:revision>
  <dcterms:created xsi:type="dcterms:W3CDTF">2014-02-19T05:42:57Z</dcterms:created>
  <dcterms:modified xsi:type="dcterms:W3CDTF">2015-09-12T06:51:01Z</dcterms:modified>
</cp:coreProperties>
</file>